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72" r:id="rId23"/>
    <p:sldId id="271" r:id="rId24"/>
    <p:sldId id="275" r:id="rId25"/>
    <p:sldId id="276" r:id="rId26"/>
    <p:sldId id="279" r:id="rId27"/>
    <p:sldId id="281" r:id="rId28"/>
    <p:sldId id="274" r:id="rId29"/>
    <p:sldId id="282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6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image" Target="../media/image66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29.xml"/><Relationship Id="rId4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39671" y="2834109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12226"/>
            <a:ext cx="3601032" cy="20969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73859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75043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1092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5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55" y="188155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1546</TotalTime>
  <Words>898</Words>
  <Application>Microsoft Office PowerPoint</Application>
  <PresentationFormat>Widescreen</PresentationFormat>
  <Paragraphs>279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121</cp:revision>
  <dcterms:created xsi:type="dcterms:W3CDTF">2022-03-28T18:43:16Z</dcterms:created>
  <dcterms:modified xsi:type="dcterms:W3CDTF">2022-08-18T01:35:47Z</dcterms:modified>
</cp:coreProperties>
</file>